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83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81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82" r:id="rId27"/>
    <p:sldId id="375" r:id="rId28"/>
    <p:sldId id="376" r:id="rId29"/>
    <p:sldId id="377" r:id="rId30"/>
    <p:sldId id="378" r:id="rId31"/>
    <p:sldId id="379" r:id="rId32"/>
    <p:sldId id="380" r:id="rId33"/>
    <p:sldId id="384" r:id="rId34"/>
  </p:sldIdLst>
  <p:sldSz cx="9144000" cy="6858000" type="screen4x3"/>
  <p:notesSz cx="6858000" cy="9144000"/>
  <p:photoAlbum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6BB135-4CFA-4069-89F4-F8564BA103E1}" type="datetimeFigureOut">
              <a:rPr lang="bg-BG" smtClean="0"/>
              <a:t>4.7.2018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142CD1-31CB-4BEE-A09F-44DA270D2D5F}" type="slidenum">
              <a:rPr lang="bg-BG" smtClean="0"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1728527_1635578526515839_546714613353465044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07">
        <p:circle/>
        <p:sndAc>
          <p:endSnd/>
        </p:sndAc>
      </p:transition>
    </mc:Choice>
    <mc:Fallback xmlns="">
      <p:transition spd="slow" advTm="4407">
        <p:circl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491470_10210009079014799_532911965666182256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85">
        <p14:prism isInverted="1"/>
      </p:transition>
    </mc:Choice>
    <mc:Fallback xmlns="">
      <p:transition spd="slow" advTm="40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450006_10210009079374808_65794370781634662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7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9">
        <p14:prism isContent="1"/>
      </p:transition>
    </mc:Choice>
    <mc:Fallback xmlns="">
      <p:transition spd="slow" advTm="3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491927_10210009083814919_365786044062856474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4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34">
        <p14:doors dir="vert"/>
      </p:transition>
    </mc:Choice>
    <mc:Fallback xmlns="">
      <p:transition spd="slow" advTm="4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528194_10210009082854895_207850704566079574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1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164">
        <p14:vortex dir="r"/>
      </p:transition>
    </mc:Choice>
    <mc:Fallback xmlns="">
      <p:transition spd="slow" advTm="41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539997_10210031781382344_56079816104592931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5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40">
        <p14:gallery dir="l"/>
      </p:transition>
    </mc:Choice>
    <mc:Fallback xmlns="">
      <p:transition spd="slow" advTm="3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549763_10210031788702527_35255934749690462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72">
        <p14:ripple/>
      </p:transition>
    </mc:Choice>
    <mc:Fallback xmlns="">
      <p:transition spd="slow" advTm="3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780337_10210063565816935_611609163504662944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7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41">
        <p14:flip dir="r"/>
      </p:transition>
    </mc:Choice>
    <mc:Fallback xmlns="">
      <p:transition spd="slow" advTm="3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814476_10210063566696957_421808918286559700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3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74">
        <p14:flip dir="r"/>
      </p:transition>
    </mc:Choice>
    <mc:Fallback xmlns="">
      <p:transition spd="slow" advTm="36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398881_10210423170806835_27826630074871152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5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41">
        <p14:shred/>
      </p:transition>
    </mc:Choice>
    <mc:Fallback xmlns="">
      <p:transition spd="slow" advTm="3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722441_10210230985802330_60921719536387794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9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9">
        <p14:ferris dir="l"/>
      </p:transition>
    </mc:Choice>
    <mc:Fallback xmlns="">
      <p:transition spd="slow" advTm="33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1751393_1635573509849674_468550477098136829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2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424">
        <p:checker/>
      </p:transition>
    </mc:Choice>
    <mc:Fallback xmlns="">
      <p:transition spd="slow" advTm="442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794797_10210230981602225_29749002083751839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2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94">
        <p14:window dir="vert"/>
      </p:transition>
    </mc:Choice>
    <mc:Fallback xmlns="">
      <p:transition spd="slow" advTm="39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158405_10210395235508470_47674153270823412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8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283">
        <p14:warp dir="in"/>
      </p:transition>
    </mc:Choice>
    <mc:Fallback xmlns="">
      <p:transition spd="slow" advTm="32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289210_10210395158226538_678307284341057979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4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31">
        <p14:conveyor dir="l"/>
      </p:transition>
    </mc:Choice>
    <mc:Fallback xmlns="">
      <p:transition spd="slow" advTm="36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299347_10210395230548346_137021381972729225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822230"/>
      </p:ext>
    </p:extLst>
  </p:cSld>
  <p:clrMapOvr>
    <a:masterClrMapping/>
  </p:clrMapOvr>
  <p:transition spd="slow" advTm="3856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289311_10210395238748551_499570811722737134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3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72">
        <p14:prism/>
      </p:transition>
    </mc:Choice>
    <mc:Fallback xmlns="">
      <p:transition spd="slow" advTm="38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354156_10210395239068559_306847531376729550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0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9">
        <p14:ferris dir="l"/>
      </p:transition>
    </mc:Choice>
    <mc:Fallback xmlns="">
      <p:transition spd="slow" advTm="42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348309_10210395162706650_29820911439696789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5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932">
        <p:circle/>
      </p:transition>
    </mc:Choice>
    <mc:Fallback xmlns="">
      <p:transition spd="slow" advTm="39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443289_10210423176926988_194784368802652612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1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52">
        <p14:prism isContent="1" isInverted="1"/>
      </p:transition>
    </mc:Choice>
    <mc:Fallback xmlns="">
      <p:transition spd="slow" advTm="3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396300_10210395231708375_547597914953883565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3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">
        <p14:prism isContent="1"/>
      </p:transition>
    </mc:Choice>
    <mc:Fallback xmlns="">
      <p:transition spd="slow" advTm="4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508051_10210437116835477_841255923512198442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0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94">
        <p:split orient="vert"/>
      </p:transition>
    </mc:Choice>
    <mc:Fallback xmlns="">
      <p:transition spd="slow" advTm="28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1743306_1635574329849592_294855249843284442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6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710">
        <p14:glitter pattern="hexagon"/>
      </p:transition>
    </mc:Choice>
    <mc:Fallback xmlns="">
      <p:transition spd="slow" advTm="3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550249_160684458025906_693565138389167921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1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19">
        <p14:reveal/>
      </p:transition>
    </mc:Choice>
    <mc:Fallback xmlns="">
      <p:transition spd="slow" advTm="51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550509_160684591359226_529591770607683477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526360"/>
      </p:ext>
    </p:extLst>
  </p:cSld>
  <p:clrMapOvr>
    <a:masterClrMapping/>
  </p:clrMapOvr>
  <p:transition spd="slow" advTm="5099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5994834_160684864692532_54988669525418547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2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61">
        <p:circle/>
      </p:transition>
    </mc:Choice>
    <mc:Fallback xmlns="">
      <p:transition spd="slow" advTm="506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8468260_194312607996424_347501533693561157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1">
        <p14:shred/>
      </p:transition>
    </mc:Choice>
    <mc:Fallback xmlns="">
      <p:transition spd="slow" advTm="70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1751437_1635577243182634_566833598475164409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282865"/>
      </p:ext>
    </p:extLst>
  </p:cSld>
  <p:clrMapOvr>
    <a:masterClrMapping/>
  </p:clrMapOvr>
  <p:transition spd="slow" advTm="4337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1751941_1635577026515989_519594937985256235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3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88">
        <p14:flythrough/>
      </p:transition>
    </mc:Choice>
    <mc:Fallback xmlns="">
      <p:transition spd="slow" advTm="35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549862_10210003985207457_607595228578059747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738"/>
            <a:ext cx="9144000" cy="5976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7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47">
        <p14:prism isContent="1" isInverted="1"/>
      </p:transition>
    </mc:Choice>
    <mc:Fallback xmlns="">
      <p:transition spd="slow" advTm="43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688494_10210052580782316_190687915318029837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60">
        <p14:reveal/>
      </p:transition>
    </mc:Choice>
    <mc:Fallback xmlns="">
      <p:transition spd="slow" advTm="3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231358_135353330559019_753010401163364277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10803"/>
      </p:ext>
    </p:extLst>
  </p:cSld>
  <p:clrMapOvr>
    <a:masterClrMapping/>
  </p:clrMapOvr>
  <p:transition spd="slow" advTm="4398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528177_10210009082654890_920998370432816905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506499"/>
      </p:ext>
    </p:extLst>
  </p:cSld>
  <p:clrMapOvr>
    <a:masterClrMapping/>
  </p:clrMapOvr>
  <p:transition spd="slow" advTm="3516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мен покрив">
  <a:themeElements>
    <a:clrScheme name="Сламен покрив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редн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амен покрив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</TotalTime>
  <Words>0</Words>
  <Application>Microsoft Office PowerPoint</Application>
  <PresentationFormat>Презентация на цял екран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7" baseType="lpstr">
      <vt:lpstr>Arial</vt:lpstr>
      <vt:lpstr>Calibri</vt:lpstr>
      <vt:lpstr>Tw Cen MT</vt:lpstr>
      <vt:lpstr>Сламен покрив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Фотоалбум</dc:title>
  <dc:creator>user1</dc:creator>
  <cp:lastModifiedBy>Olq</cp:lastModifiedBy>
  <cp:revision>8</cp:revision>
  <dcterms:created xsi:type="dcterms:W3CDTF">2018-03-13T19:36:39Z</dcterms:created>
  <dcterms:modified xsi:type="dcterms:W3CDTF">2018-07-04T05:46:27Z</dcterms:modified>
</cp:coreProperties>
</file>